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6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0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2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6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0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8A8D4-22EA-48F1-8037-D1D924162AFB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731E-D816-4C08-BAA5-C0770730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566057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 Iron Harvest of our Own: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1229" y="2068286"/>
            <a:ext cx="9949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continuing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legacy of the United States Chemical Weapons Program</a:t>
            </a:r>
            <a:endParaRPr lang="en-US" sz="3200" dirty="0" smtClean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3531" y="4122693"/>
            <a:ext cx="3284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William N. Connelly III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5657" y="5448986"/>
            <a:ext cx="578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University of North Carolina Wilmington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2823" y="4810492"/>
            <a:ext cx="6106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Phi Alpha Theta- Alpha Delta Zeta chapter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0"/>
            <a:ext cx="8077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807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389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468759"/>
            <a:ext cx="6096000" cy="3349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"/>
            <a:ext cx="6096000" cy="340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23"/>
            <a:ext cx="6096000" cy="34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68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46"/>
            <a:ext cx="12192000" cy="68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0824"/>
            <a:ext cx="612726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64" y="3372887"/>
            <a:ext cx="6064736" cy="349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24"/>
            <a:ext cx="12191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6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9000"/>
            <a:ext cx="6096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Connelly</dc:creator>
  <cp:lastModifiedBy>Will Connelly</cp:lastModifiedBy>
  <cp:revision>18</cp:revision>
  <dcterms:created xsi:type="dcterms:W3CDTF">2016-03-25T20:32:19Z</dcterms:created>
  <dcterms:modified xsi:type="dcterms:W3CDTF">2016-03-25T20:57:18Z</dcterms:modified>
</cp:coreProperties>
</file>